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435" r:id="rId5"/>
    <p:sldId id="258" r:id="rId6"/>
    <p:sldId id="2439" r:id="rId7"/>
    <p:sldId id="259" r:id="rId8"/>
    <p:sldId id="260" r:id="rId9"/>
    <p:sldId id="262" r:id="rId10"/>
    <p:sldId id="2438" r:id="rId11"/>
    <p:sldId id="2436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4" autoAdjust="0"/>
  </p:normalViewPr>
  <p:slideViewPr>
    <p:cSldViewPr snapToGrid="0">
      <p:cViewPr>
        <p:scale>
          <a:sx n="100" d="100"/>
          <a:sy n="100" d="100"/>
        </p:scale>
        <p:origin x="0" y="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A3E7F6-76F5-4539-A29F-38983873613A}" type="datetime1">
              <a:rPr lang="pt-BR" smtClean="0"/>
              <a:t>08/02/2024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35F91-C300-4ADE-B3FC-7FF7066C5C2C}" type="datetime1">
              <a:rPr lang="pt-BR" smtClean="0"/>
              <a:pPr/>
              <a:t>08/02/2024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148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53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620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153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674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3458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69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6" name="Espaço reservado para conteúdo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e Página Int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t-BR" noProof="0" dirty="0"/>
              <a:t>TÍTULO DO SLIDE AQUI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3" name="Espaço Reservado para Imagem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8" name="Espaço Reservado para Texto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TÍTULO DO SLIDE AQUI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7" name="Forma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pt-BR" noProof="0" dirty="0"/>
              <a:t>CLIQUE PARA EDITAR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Forma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9583185417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ço Reservado para Imagem 27" descr="Edifício abstrato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anel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Topologia de rede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Codificação Abstrata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793" y="567414"/>
            <a:ext cx="5251450" cy="1633919"/>
          </a:xfrm>
        </p:spPr>
        <p:txBody>
          <a:bodyPr rtlCol="0">
            <a:noAutofit/>
          </a:bodyPr>
          <a:lstStyle/>
          <a:p>
            <a:pPr rtl="0"/>
            <a:r>
              <a:rPr lang="pt-BR" sz="4400" dirty="0">
                <a:latin typeface="Algerian" panose="04020705040A02060702" pitchFamily="82" charset="0"/>
              </a:rPr>
              <a:t>O que é topologia de rede?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5022" y="2460978"/>
            <a:ext cx="5596220" cy="3736622"/>
          </a:xfrm>
        </p:spPr>
        <p:txBody>
          <a:bodyPr rtlCol="0">
            <a:no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Vamos com uma analogia: imagine que você tem um software na sua empresa e você quer conectar todas as máquinas dos funcionários em uma única rede para melhor acesso, comunicação, segurança e compartilhamento dos arquivos.</a:t>
            </a: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topologia de rede funciona com esse objetivo de estruturar uma rede de computadores, dispondo de máquinas entre si, tanto os hubs quanto os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witches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 os demais elementos. E tudo operando de maneira conectada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94" name="Espaço Reservado para o Número do Slide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26" y="-56391"/>
            <a:ext cx="5687291" cy="239484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Topologia: anel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5926" y="1973324"/>
            <a:ext cx="5251450" cy="365125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t-BR" dirty="0"/>
              <a:t>Como funciona?</a:t>
            </a:r>
          </a:p>
        </p:txBody>
      </p:sp>
      <p:sp>
        <p:nvSpPr>
          <p:cNvPr id="2094" name="Espaço Reservado para o Número do Slide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F97072C-2D73-45F6-B1A7-8DCF9F4AF223}"/>
              </a:ext>
            </a:extLst>
          </p:cNvPr>
          <p:cNvSpPr txBox="1"/>
          <p:nvPr/>
        </p:nvSpPr>
        <p:spPr>
          <a:xfrm>
            <a:off x="6161103" y="3036165"/>
            <a:ext cx="5388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Sua característica é que ela transmite as informações entre os dispositivos conectados de acordo com a proximidade imediata em uma estrutura de anel. Ou seja, conecta todos em um mesmo círculo, de acordo com a distância, um caminhando para o outro. </a:t>
            </a:r>
          </a:p>
          <a:p>
            <a:r>
              <a:rPr lang="pt-BR" dirty="0"/>
              <a:t>É um modelo de topologia muito utilizado por organizações com tráfego mais pesado e robusto.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A73F4DD-59C4-4EBC-AA61-C80632203764}"/>
              </a:ext>
            </a:extLst>
          </p:cNvPr>
          <p:cNvSpPr txBox="1"/>
          <p:nvPr/>
        </p:nvSpPr>
        <p:spPr>
          <a:xfrm>
            <a:off x="-1" y="6833428"/>
            <a:ext cx="7350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3" tooltip="https://www.freesion.com/article/9583185417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sa/3.0/"/>
              </a:rPr>
              <a:t>CC BY-SA</a:t>
            </a:r>
            <a:endParaRPr lang="pt-BR" sz="90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62A664E-6B99-42DD-B2AB-EAEFA878D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9723" y="195309"/>
            <a:ext cx="5951380" cy="50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tângulo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rtl="0"/>
            <a:r>
              <a:rPr lang="pt-BR" dirty="0"/>
              <a:t>Vantagens: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453" y="1625512"/>
            <a:ext cx="6043246" cy="4636392"/>
          </a:xfrm>
        </p:spPr>
        <p:txBody>
          <a:bodyPr rtlCol="0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Mais eficiente em transmissão de dados sem erros;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Ter mais confiabilidade nos dados;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número de pessoas não impacta o desempenho da rede;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Boa para usar fibra óptica, já que cada posto pode estar diretamente ligado ao outro.</a:t>
            </a:r>
          </a:p>
        </p:txBody>
      </p:sp>
      <p:sp>
        <p:nvSpPr>
          <p:cNvPr id="71" name="Espaço Reservado para o Número do Slide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spaço Reservado para Imagem 38" descr="Pessoa usando tablet inteligente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Desvantagens: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 rtlCol="0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500" dirty="0"/>
              <a:t>Ter a disposição em círculo gera mais vulnerabilidade com a falta de um dispositivo;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500" dirty="0"/>
              <a:t>Não é recomenda em operações em crescimento, pois a cada dispositivo adicionado haverá mais atraso nos processos;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500" dirty="0"/>
              <a:t>Para funcionar todos computadores precisam estar ligados.</a:t>
            </a:r>
          </a:p>
        </p:txBody>
      </p:sp>
      <p:sp>
        <p:nvSpPr>
          <p:cNvPr id="35" name="Espaço Reservado para o Número do Slide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r>
              <a:rPr lang="pt-BR" dirty="0"/>
              <a:t>Tipos de Topologia Anel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r>
              <a:rPr lang="pt-BR" dirty="0">
                <a:latin typeface="Algerian" panose="04020705040A02060702" pitchFamily="82" charset="0"/>
              </a:rPr>
              <a:t>unidirecional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dirty="0"/>
              <a:t>Como o próprio nome já diz, a rede de computadores transmite as informações em único sentido, seja ele horário ou anti-horário.</a:t>
            </a:r>
          </a:p>
          <a:p>
            <a:pPr marL="0" indent="0">
              <a:buNone/>
            </a:pPr>
            <a:r>
              <a:rPr lang="pt-BR" dirty="0"/>
              <a:t>Elas são as mais utilizadas, pois asseguram a entrega da mensagem corretamente e em sequência ao destino.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/>
          </a:bodyPr>
          <a:lstStyle/>
          <a:p>
            <a:r>
              <a:rPr lang="pt-BR" dirty="0">
                <a:latin typeface="Algerian" panose="04020705040A02060702" pitchFamily="82" charset="0"/>
              </a:rPr>
              <a:t>Bidirecional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dirty="0"/>
              <a:t>As ligações são duplas, ou seja, pode transmitir para dois vizinhos adjacentes. Assim, é um bom modelo para evitar conflitos e colisões, bem como testar se está funcionando corretamente.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Imagem grande de pessoa usando o laptop em um café com internet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254570"/>
            <a:ext cx="5379868" cy="360343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86" y="3723525"/>
            <a:ext cx="3522607" cy="555511"/>
          </a:xfrm>
        </p:spPr>
        <p:txBody>
          <a:bodyPr rtlCol="0">
            <a:normAutofit fontScale="90000"/>
          </a:bodyPr>
          <a:lstStyle/>
          <a:p>
            <a:pPr algn="l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7200" dirty="0">
                <a:solidFill>
                  <a:schemeClr val="bg1"/>
                </a:solidFill>
                <a:cs typeface="Gill Sans" panose="020B0502020104020203" pitchFamily="34" charset="-79"/>
              </a:rPr>
              <a:t>Fonte:</a:t>
            </a:r>
            <a:br>
              <a:rPr lang="pt-BR" sz="7200" dirty="0">
                <a:solidFill>
                  <a:schemeClr val="bg1"/>
                </a:solidFill>
                <a:cs typeface="Gill Sans" panose="020B0502020104020203" pitchFamily="34" charset="-79"/>
              </a:rPr>
            </a:br>
            <a:endParaRPr lang="pt-BR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9186CC-5324-44F9-B442-261FDBE314BE}"/>
              </a:ext>
            </a:extLst>
          </p:cNvPr>
          <p:cNvSpPr txBox="1"/>
          <p:nvPr/>
        </p:nvSpPr>
        <p:spPr>
          <a:xfrm>
            <a:off x="248572" y="4279036"/>
            <a:ext cx="352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https://servicewordpressigti.azurewebsites.net/topologia-anel</a:t>
            </a: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Espaço reservado para imagem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NOSSOS AGRADECIMENTOS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08371" y="1802072"/>
            <a:ext cx="35343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pt-BR" spc="600" dirty="0">
                <a:solidFill>
                  <a:schemeClr val="bg1"/>
                </a:solidFill>
                <a:latin typeface="+mj-lt"/>
              </a:rPr>
              <a:t>Almoço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Elemento gráfico 12" descr="Smartphone" title="Ícone - Número de telefone do apresentado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Espaço Reservado para Texto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kumimoji="0" lang="pt-BR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Alguma dúvida?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7489_TF55661986.potx" id="{E75FB080-9956-457F-9D2A-C87FA3B3166A}" vid="{02955045-33BF-4A20-AEE6-A0DDBFB22A1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71af3243-3dd4-4a8d-8c0d-dd76da1f02a5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tecnologia</Template>
  <TotalTime>0</TotalTime>
  <Words>372</Words>
  <Application>Microsoft Office PowerPoint</Application>
  <PresentationFormat>Widescreen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Algerian</vt:lpstr>
      <vt:lpstr>Arial</vt:lpstr>
      <vt:lpstr>Bebas</vt:lpstr>
      <vt:lpstr>Calibri</vt:lpstr>
      <vt:lpstr>Calibri Light</vt:lpstr>
      <vt:lpstr>Gill Sans</vt:lpstr>
      <vt:lpstr>Gill Sans Light</vt:lpstr>
      <vt:lpstr>Tema do Office</vt:lpstr>
      <vt:lpstr>anel</vt:lpstr>
      <vt:lpstr>O que é topologia de rede?</vt:lpstr>
      <vt:lpstr>Topologia: anel</vt:lpstr>
      <vt:lpstr>Vantagens:</vt:lpstr>
      <vt:lpstr>Desvantagens:</vt:lpstr>
      <vt:lpstr>Tipos de Topologia Anel</vt:lpstr>
      <vt:lpstr>Fonte: </vt:lpstr>
      <vt:lpstr>NOSSOS 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2024-02-08T11:40:08Z</dcterms:created>
  <dcterms:modified xsi:type="dcterms:W3CDTF">2024-02-08T12:30:59Z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